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3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36" r:id="rId51"/>
    <p:sldId id="425" r:id="rId52"/>
    <p:sldId id="426" r:id="rId53"/>
    <p:sldId id="437" r:id="rId54"/>
    <p:sldId id="427" r:id="rId55"/>
    <p:sldId id="439" r:id="rId56"/>
    <p:sldId id="431" r:id="rId57"/>
    <p:sldId id="432" r:id="rId58"/>
    <p:sldId id="406" r:id="rId59"/>
    <p:sldId id="428" r:id="rId60"/>
    <p:sldId id="429" r:id="rId61"/>
    <p:sldId id="38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36"/>
            <p14:sldId id="425"/>
            <p14:sldId id="426"/>
            <p14:sldId id="437"/>
            <p14:sldId id="427"/>
            <p14:sldId id="439"/>
            <p14:sldId id="431"/>
            <p14:sldId id="432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5A1-0063-F578-C9FB-60249F34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CD0FB-D8E9-7F6F-A36F-3E32CCBE8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FBDF9-72B1-7742-DCFA-17EB683F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9E90-586E-A3EB-8DA9-CF8D76A0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A41C-F321-E358-50ED-FE88EF94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AC48B-4561-B195-EC5A-67B3ACCD3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E6FE8-F690-8611-5CE8-F98EEEB89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C833-B0FD-A547-C7D1-106EC433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3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1B78-2DB0-026C-3B91-B68D51DE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BE4DE-1D84-15E6-B8B7-CA5C2DEA9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8C06-1220-798D-0C1D-11457FA61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162C-A3EC-7484-C672-38A1BE3E0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1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28/05/2025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</a:t>
            </a:r>
            <a:r>
              <a:rPr lang="en-US" dirty="0"/>
              <a:t> I </a:t>
            </a:r>
            <a:r>
              <a:rPr lang="en-US" dirty="0" err="1"/>
              <a:t>povecavati</a:t>
            </a:r>
            <a:r>
              <a:rPr lang="hr-HR" dirty="0"/>
              <a:t>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2144-0AD9-FDB6-3BCD-470028D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30-32A5-7B02-BCCD-E5B0B565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34B74-C31F-A30B-1D10-3756981D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</a:t>
            </a:r>
            <a:r>
              <a:rPr lang="hr-HR" b="1" dirty="0"/>
              <a:t>AddressForm</a:t>
            </a:r>
            <a:r>
              <a:rPr lang="hr-HR" dirty="0"/>
              <a:t>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Koristi useState za pohranu objekta </a:t>
            </a:r>
            <a:r>
              <a:rPr lang="hr-HR" b="1" dirty="0"/>
              <a:t>{ street: "", city: "" }.</a:t>
            </a:r>
            <a:endParaRPr lang="hr-HR" dirty="0"/>
          </a:p>
          <a:p>
            <a:pPr marL="285750" indent="-285750">
              <a:buFontTx/>
              <a:buChar char="-"/>
            </a:pPr>
            <a:r>
              <a:rPr lang="hr-HR" dirty="0"/>
              <a:t>Prati promjene u dva &lt;input&gt; polja (ime atributa name="street" i name="city").</a:t>
            </a:r>
          </a:p>
          <a:p>
            <a:pPr marL="285750" indent="-285750">
              <a:buFontTx/>
              <a:buChar char="-"/>
            </a:pPr>
            <a:r>
              <a:rPr lang="hr-HR" dirty="0"/>
              <a:t>U funkciji </a:t>
            </a:r>
            <a:r>
              <a:rPr lang="hr-HR" b="1" dirty="0"/>
              <a:t>handleChange</a:t>
            </a:r>
            <a:r>
              <a:rPr lang="hr-HR" dirty="0"/>
              <a:t> dekonstruira event.target na { name, value }.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Pritom pri updateu stanja zadržava i prethodnu vrijednost drugog polja.</a:t>
            </a:r>
          </a:p>
          <a:p>
            <a:pPr marL="285750" indent="-285750">
              <a:buFontTx/>
              <a:buChar char="-"/>
            </a:pPr>
            <a:r>
              <a:rPr lang="hr-HR" dirty="0"/>
              <a:t>Na vrhu prikazuje tekst:</a:t>
            </a:r>
          </a:p>
          <a:p>
            <a:pPr marL="285750" indent="-285750">
              <a:buFontTx/>
              <a:buChar char="-"/>
            </a:pPr>
            <a:r>
              <a:rPr lang="hr-HR" dirty="0"/>
              <a:t>Your address: [street], [city]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2E78-E87A-7BB1-0A61-4340557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E8D6-86AF-1085-05F1-33FADF09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84F-6B5E-E025-28DA-7C91A913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F9071-AAFE-2948-508C-63D9B4C0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ColorBoxes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Inicijalno postavlja stanje colors na niz od nekoliko hex-boja, npr. ["#FF6384", "#36A2EB", "#FFCE56"].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Prikazuje svaki element niza kao kvadrat od 100×100 px obojen tim kolorom.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Add Random Color koji pri kliku generira novu nasumičnu hex-boju i dodaje je u colors pomoću spread operatora.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Remove Last koji uklanja zadnju boju (također koristeći spread i slice/filter).</a:t>
            </a:r>
          </a:p>
          <a:p>
            <a:pPr marL="285750" indent="-285750">
              <a:buFontTx/>
              <a:buChar char="-"/>
            </a:pPr>
            <a:r>
              <a:rPr lang="hr-HR" dirty="0"/>
              <a:t>(Bonus) Ima gumb Shuffle koji nasumično promiješa niz, opet koristeći spread operator za ne-mutan način.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19C3-F06E-3720-8B47-B9B0BA4D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18" y="3027217"/>
            <a:ext cx="567690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FD9C-EE27-CCBD-B8B4-33595907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C950-2E81-5DCB-2051-6E8012C6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11F18-1A8F-B42E-E618-B4FFE509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U </a:t>
            </a:r>
            <a:r>
              <a:rPr lang="en-US" dirty="0" err="1"/>
              <a:t>svojoj</a:t>
            </a:r>
            <a:r>
              <a:rPr lang="en-US" dirty="0"/>
              <a:t> card </a:t>
            </a:r>
            <a:r>
              <a:rPr lang="en-US" dirty="0" err="1"/>
              <a:t>kompnenti</a:t>
            </a:r>
            <a:r>
              <a:rPr lang="en-US" dirty="0"/>
              <a:t> I </a:t>
            </a:r>
            <a:r>
              <a:rPr lang="en-US" dirty="0" err="1"/>
              <a:t>listi</a:t>
            </a:r>
            <a:r>
              <a:rPr lang="en-US" dirty="0"/>
              <a:t> </a:t>
            </a:r>
            <a:r>
              <a:rPr lang="en-US" dirty="0" err="1"/>
              <a:t>izradite</a:t>
            </a:r>
            <a:r>
              <a:rPr lang="en-US" dirty="0"/>
              <a:t> delete button koji brise </a:t>
            </a:r>
            <a:r>
              <a:rPr lang="en-US" dirty="0" err="1"/>
              <a:t>karticu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DD994-E51E-2983-A589-C148DA9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</a:t>
            </a:r>
            <a:r>
              <a:rPr lang="en-US" b="1" dirty="0" err="1"/>
              <a:t>ove</a:t>
            </a:r>
            <a:r>
              <a:rPr lang="en-US" b="1" dirty="0"/>
              <a:t> </a:t>
            </a:r>
            <a:r>
              <a:rPr lang="en-US" b="1" dirty="0" err="1"/>
              <a:t>stranice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vas </a:t>
            </a:r>
            <a:r>
              <a:rPr lang="en-US" b="1"/>
              <a:t>websajt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4089</Words>
  <Application>Microsoft Office PowerPoint</Application>
  <PresentationFormat>Widescreen</PresentationFormat>
  <Paragraphs>420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296</cp:revision>
  <dcterms:created xsi:type="dcterms:W3CDTF">2021-08-14T09:32:24Z</dcterms:created>
  <dcterms:modified xsi:type="dcterms:W3CDTF">2025-05-28T06:07:32Z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